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68" r:id="rId4"/>
    <p:sldId id="260" r:id="rId5"/>
    <p:sldId id="265" r:id="rId6"/>
    <p:sldId id="266" r:id="rId7"/>
    <p:sldId id="267" r:id="rId8"/>
    <p:sldId id="263" r:id="rId9"/>
    <p:sldId id="259" r:id="rId10"/>
    <p:sldId id="264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ur-PK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ur-PK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767CA5-A2C1-4418-A977-280E0C57DF43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ur-PK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328AA4B-0E8F-4456-AC10-4D03D626DE84}" type="slidenum">
              <a:rPr lang="ur-PK" smtClean="0"/>
              <a:pPr/>
              <a:t>‹#›</a:t>
            </a:fld>
            <a:endParaRPr lang="ur-P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aiou\New folder\chapter-5social-interaction-4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aiou\New folder\chapter-5social-interaction-7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Definition of Social Interaction</a:t>
            </a:r>
            <a:endParaRPr lang="ur-P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According to Dawson &amp; </a:t>
            </a:r>
            <a:r>
              <a:rPr lang="en-US" dirty="0" err="1" smtClean="0"/>
              <a:t>Gettyes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Social Interaction can be defined as “it is a process by which men inter-penetrate the minds of each other.”</a:t>
            </a:r>
          </a:p>
          <a:p>
            <a:pPr>
              <a:buNone/>
            </a:pPr>
            <a:r>
              <a:rPr lang="en-US" dirty="0" smtClean="0"/>
              <a:t>    According to </a:t>
            </a:r>
            <a:r>
              <a:rPr lang="en-US" dirty="0" err="1" smtClean="0"/>
              <a:t>Corkiness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“Social Interaction is such a process which influences the overt behavior or state of mind of the individuals.”</a:t>
            </a:r>
            <a:endParaRPr lang="ur-P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E:\aiou\New folder\chapter-5social-interaction-5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Types of social Interaction</a:t>
            </a:r>
            <a:endParaRPr lang="ur-PK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Direct or Physical Interaction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Symbolic Interaction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Direct or Physical Interaction</a:t>
            </a:r>
          </a:p>
          <a:p>
            <a:pPr algn="l" rtl="0">
              <a:buNone/>
            </a:pPr>
            <a:r>
              <a:rPr lang="en-US" dirty="0" smtClean="0"/>
              <a:t>           Its involves physical action among the individuals,beating,biting,pulling,killing etc.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Symbolic Interaction</a:t>
            </a:r>
          </a:p>
          <a:p>
            <a:pPr algn="l" rtl="0">
              <a:buNone/>
            </a:pPr>
            <a:r>
              <a:rPr lang="en-US" dirty="0" smtClean="0"/>
              <a:t>            This type of interaction involves the use of language and symbols.</a:t>
            </a:r>
            <a:endParaRPr lang="ur-PK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Forms of Social Interaction</a:t>
            </a:r>
            <a:endParaRPr lang="ur-PK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Between individual and individual:</a:t>
            </a:r>
          </a:p>
          <a:p>
            <a:pPr algn="l" rtl="0"/>
            <a:r>
              <a:rPr lang="en-US" dirty="0" smtClean="0"/>
              <a:t>Between individual and group:</a:t>
            </a:r>
          </a:p>
          <a:p>
            <a:pPr algn="l" rtl="0"/>
            <a:r>
              <a:rPr lang="en-US" dirty="0" smtClean="0"/>
              <a:t>Between group and group:</a:t>
            </a:r>
          </a:p>
          <a:p>
            <a:pPr algn="l" rtl="0"/>
            <a:r>
              <a:rPr lang="en-US" dirty="0" smtClean="0"/>
              <a:t>Between individual and culture:</a:t>
            </a:r>
          </a:p>
          <a:p>
            <a:pPr algn="l" rtl="0"/>
            <a:endParaRPr lang="ur-PK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Measurement of Social Interaction</a:t>
            </a:r>
            <a:endParaRPr lang="ur-PK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Frequency: </a:t>
            </a:r>
            <a:r>
              <a:rPr lang="en-US" dirty="0" smtClean="0"/>
              <a:t>The Interaction among the people can be measured in terms of numbers.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Duration:</a:t>
            </a:r>
            <a:r>
              <a:rPr lang="en-US" dirty="0" smtClean="0"/>
              <a:t>The factor measures the time spent on the interaction.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Intensity: </a:t>
            </a:r>
            <a:r>
              <a:rPr lang="en-US" dirty="0" smtClean="0"/>
              <a:t>The Intensity of interaction can be measured in terms of its importance.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Focus: </a:t>
            </a:r>
            <a:r>
              <a:rPr lang="en-US" dirty="0" smtClean="0"/>
              <a:t>An interaction must have a subject matter for focusing the attention of the interacting individuals. </a:t>
            </a:r>
          </a:p>
          <a:p>
            <a:pPr algn="l" rtl="0"/>
            <a:endParaRPr lang="ur-PK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aiou\New folder\chapter-5social-interaction-13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aiou\New folder\chapter-5social-interaction-6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aiou\New folder\chapter-5social-interaction-14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92</TotalTime>
  <Words>182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Opulent</vt:lpstr>
      <vt:lpstr>Apex</vt:lpstr>
      <vt:lpstr>Slide 1</vt:lpstr>
      <vt:lpstr>Definition of Social Interaction</vt:lpstr>
      <vt:lpstr>Slide 3</vt:lpstr>
      <vt:lpstr>Types of social Interaction</vt:lpstr>
      <vt:lpstr>Forms of Social Interaction</vt:lpstr>
      <vt:lpstr>Measurement of Social Interaction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Ikram</dc:creator>
  <cp:lastModifiedBy>Ikram</cp:lastModifiedBy>
  <cp:revision>17</cp:revision>
  <dcterms:created xsi:type="dcterms:W3CDTF">2020-03-27T13:25:15Z</dcterms:created>
  <dcterms:modified xsi:type="dcterms:W3CDTF">2020-03-30T07:51:18Z</dcterms:modified>
</cp:coreProperties>
</file>